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j4LLsvh2aucgzS+evLSrgfFHj+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/>
        </p:nvSpPr>
        <p:spPr>
          <a:xfrm>
            <a:off x="5918200" y="647700"/>
            <a:ext cx="25146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9"/>
          <p:cNvSpPr txBox="1"/>
          <p:nvPr/>
        </p:nvSpPr>
        <p:spPr>
          <a:xfrm>
            <a:off x="1028700" y="2997200"/>
            <a:ext cx="25146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9"/>
          <p:cNvSpPr txBox="1"/>
          <p:nvPr/>
        </p:nvSpPr>
        <p:spPr>
          <a:xfrm>
            <a:off x="5816600" y="2997200"/>
            <a:ext cx="25146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"/>
          <p:cNvSpPr txBox="1"/>
          <p:nvPr/>
        </p:nvSpPr>
        <p:spPr>
          <a:xfrm>
            <a:off x="1028700" y="5346700"/>
            <a:ext cx="25146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/>
          <p:cNvSpPr txBox="1"/>
          <p:nvPr/>
        </p:nvSpPr>
        <p:spPr>
          <a:xfrm>
            <a:off x="5816600" y="5346700"/>
            <a:ext cx="25146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2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2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 txBox="1"/>
          <p:nvPr/>
        </p:nvSpPr>
        <p:spPr>
          <a:xfrm>
            <a:off x="5965063" y="5267461"/>
            <a:ext cx="245986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"/>
          <p:cNvSpPr txBox="1"/>
          <p:nvPr/>
        </p:nvSpPr>
        <p:spPr>
          <a:xfrm>
            <a:off x="1081824" y="2994339"/>
            <a:ext cx="245986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 txBox="1"/>
          <p:nvPr/>
        </p:nvSpPr>
        <p:spPr>
          <a:xfrm>
            <a:off x="5965064" y="2985943"/>
            <a:ext cx="245986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2014-06-22T16:12:04Z</dcterms:created>
  <dc:creator>Tamra Myers</dc:creator>
</cp:coreProperties>
</file>